
<file path=[Content_Types].xml><?xml version="1.0" encoding="utf-8"?>
<Types xmlns="http://schemas.openxmlformats.org/package/2006/content-types">
  <Default Extension="bin" ContentType="application/vnd.openxmlformats-officedocument.oleObject"/>
  <Default Extension="bmp" ContentType="image/bmp"/>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18"/>
  </p:notesMasterIdLst>
  <p:sldIdLst>
    <p:sldId id="303" r:id="rId5"/>
    <p:sldId id="330" r:id="rId6"/>
    <p:sldId id="302" r:id="rId7"/>
    <p:sldId id="332" r:id="rId8"/>
    <p:sldId id="307" r:id="rId9"/>
    <p:sldId id="304" r:id="rId10"/>
    <p:sldId id="333" r:id="rId11"/>
    <p:sldId id="310" r:id="rId12"/>
    <p:sldId id="334" r:id="rId13"/>
    <p:sldId id="312" r:id="rId14"/>
    <p:sldId id="329" r:id="rId15"/>
    <p:sldId id="319" r:id="rId16"/>
    <p:sldId id="335" r:id="rId17"/>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60CF"/>
    <a:srgbClr val="92D050"/>
    <a:srgbClr val="FFFFFF"/>
    <a:srgbClr val="4472C4"/>
    <a:srgbClr val="ED7D31"/>
    <a:srgbClr val="BF9000"/>
    <a:srgbClr val="FEE2FF"/>
    <a:srgbClr val="00B0F0"/>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1028F-EDE2-4EC8-8C3D-5C458C645FB9}" v="218" dt="2025-01-07T09:01:45.8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9" autoAdjust="0"/>
    <p:restoredTop sz="83059" autoAdjust="0"/>
  </p:normalViewPr>
  <p:slideViewPr>
    <p:cSldViewPr snapToGrid="0">
      <p:cViewPr>
        <p:scale>
          <a:sx n="64" d="100"/>
          <a:sy n="64" d="100"/>
        </p:scale>
        <p:origin x="2076"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2025/1/7</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BPM: </a:t>
            </a:r>
            <a:r>
              <a:rPr lang="en-US" altLang="zh-CN" sz="1200" dirty="0">
                <a:effectLst/>
                <a:latin typeface="Times New Roman" panose="02020603050405020304" pitchFamily="18" charset="0"/>
                <a:ea typeface="+mn-ea"/>
              </a:rPr>
              <a:t>: (a1) SEM diagram; (a2) EDS map spectrum; (a3) EDS elemental mapping image of Mg; (a4) EDS elemental mapping image of Ca</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6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343612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2025/1/7</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71.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8.e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70.emf"/><Relationship Id="rId4" Type="http://schemas.openxmlformats.org/officeDocument/2006/relationships/image" Target="../media/image67.emf"/><Relationship Id="rId9"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tif"/><Relationship Id="rId7" Type="http://schemas.microsoft.com/office/2007/relationships/hdphoto" Target="../media/hdphoto19.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4.png"/><Relationship Id="rId5" Type="http://schemas.microsoft.com/office/2007/relationships/hdphoto" Target="../media/hdphoto18.wdp"/><Relationship Id="rId4" Type="http://schemas.openxmlformats.org/officeDocument/2006/relationships/image" Target="../media/image73.png"/><Relationship Id="rId9" Type="http://schemas.openxmlformats.org/officeDocument/2006/relationships/image" Target="../media/image76.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0.jpg"/><Relationship Id="rId5" Type="http://schemas.openxmlformats.org/officeDocument/2006/relationships/image" Target="../media/image79.jpg"/><Relationship Id="rId10" Type="http://schemas.openxmlformats.org/officeDocument/2006/relationships/image" Target="../media/image84.jpg"/><Relationship Id="rId4" Type="http://schemas.openxmlformats.org/officeDocument/2006/relationships/image" Target="../media/image78.jpg"/><Relationship Id="rId9" Type="http://schemas.openxmlformats.org/officeDocument/2006/relationships/image" Target="../media/image83.jpg"/></Relationships>
</file>

<file path=ppt/slides/_rels/slide13.xml.rels><?xml version="1.0" encoding="UTF-8" standalone="yes"?>
<Relationships xmlns="http://schemas.openxmlformats.org/package/2006/relationships"><Relationship Id="rId3" Type="http://schemas.openxmlformats.org/officeDocument/2006/relationships/image" Target="../media/image85.bmp"/><Relationship Id="rId7"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5.emf"/><Relationship Id="rId4" Type="http://schemas.openxmlformats.org/officeDocument/2006/relationships/image" Target="../media/image22.emf"/><Relationship Id="rId9"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e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30.emf"/><Relationship Id="rId4" Type="http://schemas.openxmlformats.org/officeDocument/2006/relationships/image" Target="../media/image27.emf"/><Relationship Id="rId9"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11.wdp"/><Relationship Id="rId18" Type="http://schemas.openxmlformats.org/officeDocument/2006/relationships/image" Target="../media/image42.png"/><Relationship Id="rId26" Type="http://schemas.openxmlformats.org/officeDocument/2006/relationships/image" Target="../media/image48.png"/><Relationship Id="rId3" Type="http://schemas.openxmlformats.org/officeDocument/2006/relationships/image" Target="../media/image32.jpg"/><Relationship Id="rId21" Type="http://schemas.microsoft.com/office/2007/relationships/hdphoto" Target="../media/hdphoto14.wdp"/><Relationship Id="rId7" Type="http://schemas.openxmlformats.org/officeDocument/2006/relationships/image" Target="../media/image35.jpg"/><Relationship Id="rId12" Type="http://schemas.openxmlformats.org/officeDocument/2006/relationships/image" Target="../media/image39.png"/><Relationship Id="rId17" Type="http://schemas.microsoft.com/office/2007/relationships/hdphoto" Target="../media/hdphoto13.wdp"/><Relationship Id="rId25" Type="http://schemas.openxmlformats.org/officeDocument/2006/relationships/image" Target="../media/image47.png"/><Relationship Id="rId2" Type="http://schemas.openxmlformats.org/officeDocument/2006/relationships/notesSlide" Target="../notesSlides/notesSlide6.xml"/><Relationship Id="rId16" Type="http://schemas.openxmlformats.org/officeDocument/2006/relationships/image" Target="../media/image41.png"/><Relationship Id="rId20" Type="http://schemas.openxmlformats.org/officeDocument/2006/relationships/image" Target="../media/image44.png"/><Relationship Id="rId29"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34.jpg"/><Relationship Id="rId11" Type="http://schemas.microsoft.com/office/2007/relationships/hdphoto" Target="../media/hdphoto10.wdp"/><Relationship Id="rId24" Type="http://schemas.openxmlformats.org/officeDocument/2006/relationships/image" Target="../media/image46.png"/><Relationship Id="rId5" Type="http://schemas.openxmlformats.org/officeDocument/2006/relationships/image" Target="../media/image33.jpg"/><Relationship Id="rId15" Type="http://schemas.microsoft.com/office/2007/relationships/hdphoto" Target="../media/hdphoto12.wdp"/><Relationship Id="rId23" Type="http://schemas.microsoft.com/office/2007/relationships/hdphoto" Target="../media/hdphoto15.wdp"/><Relationship Id="rId28" Type="http://schemas.openxmlformats.org/officeDocument/2006/relationships/image" Target="../media/image49.png"/><Relationship Id="rId10" Type="http://schemas.openxmlformats.org/officeDocument/2006/relationships/image" Target="../media/image38.png"/><Relationship Id="rId19" Type="http://schemas.openxmlformats.org/officeDocument/2006/relationships/image" Target="../media/image43.png"/><Relationship Id="rId31"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37.png"/><Relationship Id="rId14" Type="http://schemas.openxmlformats.org/officeDocument/2006/relationships/image" Target="../media/image40.png"/><Relationship Id="rId22" Type="http://schemas.openxmlformats.org/officeDocument/2006/relationships/image" Target="../media/image45.png"/><Relationship Id="rId27" Type="http://schemas.microsoft.com/office/2007/relationships/hdphoto" Target="../media/hdphoto16.wdp"/><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56.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3.emf"/><Relationship Id="rId11" Type="http://schemas.openxmlformats.org/officeDocument/2006/relationships/oleObject" Target="../embeddings/oleObject15.bin"/><Relationship Id="rId5" Type="http://schemas.openxmlformats.org/officeDocument/2006/relationships/oleObject" Target="../embeddings/oleObject12.bin"/><Relationship Id="rId10" Type="http://schemas.openxmlformats.org/officeDocument/2006/relationships/image" Target="../media/image55.emf"/><Relationship Id="rId4" Type="http://schemas.openxmlformats.org/officeDocument/2006/relationships/image" Target="../media/image52.emf"/><Relationship Id="rId9" Type="http://schemas.openxmlformats.org/officeDocument/2006/relationships/oleObject" Target="../embeddings/oleObject14.bin"/></Relationships>
</file>

<file path=ppt/slides/_rels/slide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6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emf"/><Relationship Id="rId11" Type="http://schemas.openxmlformats.org/officeDocument/2006/relationships/oleObject" Target="../embeddings/oleObject20.bin"/><Relationship Id="rId5" Type="http://schemas.openxmlformats.org/officeDocument/2006/relationships/oleObject" Target="../embeddings/oleObject17.bin"/><Relationship Id="rId10" Type="http://schemas.openxmlformats.org/officeDocument/2006/relationships/image" Target="../media/image60.emf"/><Relationship Id="rId4" Type="http://schemas.openxmlformats.org/officeDocument/2006/relationships/image" Target="../media/image57.emf"/><Relationship Id="rId9" Type="http://schemas.openxmlformats.org/officeDocument/2006/relationships/oleObject" Target="../embeddings/oleObject19.bin"/></Relationships>
</file>

<file path=ppt/slides/_rels/slide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oleObject" Target="../embeddings/oleObject21.bin"/><Relationship Id="rId7" Type="http://schemas.openxmlformats.org/officeDocument/2006/relationships/oleObject" Target="../embeddings/oleObject23.bin"/><Relationship Id="rId12" Type="http://schemas.openxmlformats.org/officeDocument/2006/relationships/image" Target="../media/image66.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3.e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65.emf"/><Relationship Id="rId4" Type="http://schemas.openxmlformats.org/officeDocument/2006/relationships/image" Target="../media/image62.emf"/><Relationship Id="rId9" Type="http://schemas.openxmlformats.org/officeDocument/2006/relationships/oleObject" Target="../embeddings/oleObject2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2" name="直接箭头连接符 81">
            <a:extLst>
              <a:ext uri="{FF2B5EF4-FFF2-40B4-BE49-F238E27FC236}">
                <a16:creationId xmlns:a16="http://schemas.microsoft.com/office/drawing/2014/main" id="{F0C7DC63-3BE3-6CBF-AC06-B171AC2B2C7B}"/>
              </a:ext>
            </a:extLst>
          </p:cNvPr>
          <p:cNvCxnSpPr>
            <a:cxnSpLocks/>
          </p:cNvCxnSpPr>
          <p:nvPr/>
        </p:nvCxnSpPr>
        <p:spPr>
          <a:xfrm flipV="1">
            <a:off x="2044701" y="1272585"/>
            <a:ext cx="0" cy="885887"/>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5A08D12B-E413-F3FA-69E8-8D6047721CEE}"/>
              </a:ext>
            </a:extLst>
          </p:cNvPr>
          <p:cNvCxnSpPr>
            <a:cxnSpLocks/>
          </p:cNvCxnSpPr>
          <p:nvPr/>
        </p:nvCxnSpPr>
        <p:spPr>
          <a:xfrm flipV="1">
            <a:off x="12956878" y="1284160"/>
            <a:ext cx="0" cy="885887"/>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C0907CE2-0CAB-8651-B8C4-4A16359B0AD4}"/>
              </a:ext>
            </a:extLst>
          </p:cNvPr>
          <p:cNvCxnSpPr>
            <a:cxnSpLocks/>
            <a:endCxn id="89" idx="0"/>
          </p:cNvCxnSpPr>
          <p:nvPr/>
        </p:nvCxnSpPr>
        <p:spPr>
          <a:xfrm rot="10800000" flipV="1">
            <a:off x="1100075" y="1297050"/>
            <a:ext cx="11856802" cy="4559833"/>
          </a:xfrm>
          <a:prstGeom prst="bentConnector2">
            <a:avLst/>
          </a:prstGeom>
          <a:ln w="28575">
            <a:solidFill>
              <a:srgbClr val="4472C4"/>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3F681580-614D-6FEE-29B0-DC7F9B72FBD2}"/>
              </a:ext>
            </a:extLst>
          </p:cNvPr>
          <p:cNvSpPr/>
          <p:nvPr/>
        </p:nvSpPr>
        <p:spPr>
          <a:xfrm>
            <a:off x="297534" y="5856884"/>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cxnSp>
        <p:nvCxnSpPr>
          <p:cNvPr id="100" name="直接箭头连接符 99">
            <a:extLst>
              <a:ext uri="{FF2B5EF4-FFF2-40B4-BE49-F238E27FC236}">
                <a16:creationId xmlns:a16="http://schemas.microsoft.com/office/drawing/2014/main" id="{2B7C9272-6AEF-D0A5-55EA-19051037968E}"/>
              </a:ext>
            </a:extLst>
          </p:cNvPr>
          <p:cNvCxnSpPr>
            <a:cxnSpLocks/>
          </p:cNvCxnSpPr>
          <p:nvPr/>
        </p:nvCxnSpPr>
        <p:spPr>
          <a:xfrm flipV="1">
            <a:off x="2096217" y="5522273"/>
            <a:ext cx="0" cy="669221"/>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C8A794B1-41B9-6C7D-E72A-6C4D47299915}"/>
              </a:ext>
            </a:extLst>
          </p:cNvPr>
          <p:cNvCxnSpPr>
            <a:cxnSpLocks/>
          </p:cNvCxnSpPr>
          <p:nvPr/>
        </p:nvCxnSpPr>
        <p:spPr>
          <a:xfrm flipV="1">
            <a:off x="3119792" y="850302"/>
            <a:ext cx="0" cy="1319744"/>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2" name="直接箭头连接符 101">
            <a:extLst>
              <a:ext uri="{FF2B5EF4-FFF2-40B4-BE49-F238E27FC236}">
                <a16:creationId xmlns:a16="http://schemas.microsoft.com/office/drawing/2014/main" id="{A260D760-B457-2113-AA1C-04CF550306FE}"/>
              </a:ext>
            </a:extLst>
          </p:cNvPr>
          <p:cNvCxnSpPr>
            <a:cxnSpLocks/>
          </p:cNvCxnSpPr>
          <p:nvPr/>
        </p:nvCxnSpPr>
        <p:spPr>
          <a:xfrm flipV="1">
            <a:off x="6451990" y="850299"/>
            <a:ext cx="0" cy="134290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3" name="直接箭头连接符 102">
            <a:extLst>
              <a:ext uri="{FF2B5EF4-FFF2-40B4-BE49-F238E27FC236}">
                <a16:creationId xmlns:a16="http://schemas.microsoft.com/office/drawing/2014/main" id="{D2DC5972-643E-32BA-22C6-5549D23EFB9F}"/>
              </a:ext>
            </a:extLst>
          </p:cNvPr>
          <p:cNvCxnSpPr>
            <a:cxnSpLocks/>
          </p:cNvCxnSpPr>
          <p:nvPr/>
        </p:nvCxnSpPr>
        <p:spPr>
          <a:xfrm flipV="1">
            <a:off x="9646608" y="832158"/>
            <a:ext cx="0" cy="1337887"/>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cxnSp>
        <p:nvCxnSpPr>
          <p:cNvPr id="108" name="连接符: 肘形 107">
            <a:extLst>
              <a:ext uri="{FF2B5EF4-FFF2-40B4-BE49-F238E27FC236}">
                <a16:creationId xmlns:a16="http://schemas.microsoft.com/office/drawing/2014/main" id="{A554D723-1158-0EBD-2BF0-B2CEE6EE2A53}"/>
              </a:ext>
            </a:extLst>
          </p:cNvPr>
          <p:cNvCxnSpPr>
            <a:cxnSpLocks/>
            <a:endCxn id="104" idx="0"/>
          </p:cNvCxnSpPr>
          <p:nvPr/>
        </p:nvCxnSpPr>
        <p:spPr>
          <a:xfrm rot="10800000" flipV="1">
            <a:off x="-885946" y="850297"/>
            <a:ext cx="10536160" cy="5903961"/>
          </a:xfrm>
          <a:prstGeom prst="bentConnector2">
            <a:avLst/>
          </a:prstGeom>
          <a:ln w="28575">
            <a:solidFill>
              <a:srgbClr val="ED7D31"/>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09" name="直接连接符 108">
            <a:extLst>
              <a:ext uri="{FF2B5EF4-FFF2-40B4-BE49-F238E27FC236}">
                <a16:creationId xmlns:a16="http://schemas.microsoft.com/office/drawing/2014/main" id="{C474ABDA-20D7-01A7-4B68-F7812703C736}"/>
              </a:ext>
            </a:extLst>
          </p:cNvPr>
          <p:cNvCxnSpPr>
            <a:cxnSpLocks/>
            <a:stCxn id="104" idx="3"/>
          </p:cNvCxnSpPr>
          <p:nvPr/>
        </p:nvCxnSpPr>
        <p:spPr>
          <a:xfrm>
            <a:off x="-165203" y="7156022"/>
            <a:ext cx="980937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10" name="直接箭头连接符 109">
            <a:extLst>
              <a:ext uri="{FF2B5EF4-FFF2-40B4-BE49-F238E27FC236}">
                <a16:creationId xmlns:a16="http://schemas.microsoft.com/office/drawing/2014/main" id="{049C32CA-3D09-2E6D-B7BD-5BA9A772A3E1}"/>
              </a:ext>
            </a:extLst>
          </p:cNvPr>
          <p:cNvCxnSpPr>
            <a:cxnSpLocks/>
          </p:cNvCxnSpPr>
          <p:nvPr/>
        </p:nvCxnSpPr>
        <p:spPr>
          <a:xfrm flipH="1" flipV="1">
            <a:off x="3140840" y="5534386"/>
            <a:ext cx="574" cy="163274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11" name="直接箭头连接符 110">
            <a:extLst>
              <a:ext uri="{FF2B5EF4-FFF2-40B4-BE49-F238E27FC236}">
                <a16:creationId xmlns:a16="http://schemas.microsoft.com/office/drawing/2014/main" id="{3577B354-5FBA-E6F0-AEA9-B3B1DD361D9F}"/>
              </a:ext>
            </a:extLst>
          </p:cNvPr>
          <p:cNvCxnSpPr>
            <a:cxnSpLocks/>
          </p:cNvCxnSpPr>
          <p:nvPr/>
        </p:nvCxnSpPr>
        <p:spPr>
          <a:xfrm flipH="1" flipV="1">
            <a:off x="6466465" y="5534386"/>
            <a:ext cx="9805" cy="1621636"/>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12" name="直接箭头连接符 111">
            <a:extLst>
              <a:ext uri="{FF2B5EF4-FFF2-40B4-BE49-F238E27FC236}">
                <a16:creationId xmlns:a16="http://schemas.microsoft.com/office/drawing/2014/main" id="{63D457BF-056B-B4E9-B65A-D054CE3E7034}"/>
              </a:ext>
            </a:extLst>
          </p:cNvPr>
          <p:cNvCxnSpPr>
            <a:cxnSpLocks/>
          </p:cNvCxnSpPr>
          <p:nvPr/>
        </p:nvCxnSpPr>
        <p:spPr>
          <a:xfrm flipH="1" flipV="1">
            <a:off x="9644174" y="5531692"/>
            <a:ext cx="0" cy="1610833"/>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13" name="矩形 112">
            <a:extLst>
              <a:ext uri="{FF2B5EF4-FFF2-40B4-BE49-F238E27FC236}">
                <a16:creationId xmlns:a16="http://schemas.microsoft.com/office/drawing/2014/main" id="{FF8748F8-E24B-150A-3DB5-40C9388B6BDF}"/>
              </a:ext>
            </a:extLst>
          </p:cNvPr>
          <p:cNvSpPr/>
          <p:nvPr/>
        </p:nvSpPr>
        <p:spPr>
          <a:xfrm>
            <a:off x="13324057" y="6159377"/>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cxnSp>
        <p:nvCxnSpPr>
          <p:cNvPr id="114" name="直接箭头连接符 113">
            <a:extLst>
              <a:ext uri="{FF2B5EF4-FFF2-40B4-BE49-F238E27FC236}">
                <a16:creationId xmlns:a16="http://schemas.microsoft.com/office/drawing/2014/main" id="{A12264FD-A47A-F894-22A7-E07C858CB19C}"/>
              </a:ext>
            </a:extLst>
          </p:cNvPr>
          <p:cNvCxnSpPr>
            <a:cxnSpLocks/>
          </p:cNvCxnSpPr>
          <p:nvPr/>
        </p:nvCxnSpPr>
        <p:spPr>
          <a:xfrm flipV="1">
            <a:off x="4124397" y="387216"/>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5" name="直接箭头连接符 114">
            <a:extLst>
              <a:ext uri="{FF2B5EF4-FFF2-40B4-BE49-F238E27FC236}">
                <a16:creationId xmlns:a16="http://schemas.microsoft.com/office/drawing/2014/main" id="{4BCC4C86-D523-302B-DAD4-163597A4DB29}"/>
              </a:ext>
            </a:extLst>
          </p:cNvPr>
          <p:cNvCxnSpPr>
            <a:cxnSpLocks/>
          </p:cNvCxnSpPr>
          <p:nvPr/>
        </p:nvCxnSpPr>
        <p:spPr>
          <a:xfrm flipV="1">
            <a:off x="7390934" y="375381"/>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6" name="直接箭头连接符 115">
            <a:extLst>
              <a:ext uri="{FF2B5EF4-FFF2-40B4-BE49-F238E27FC236}">
                <a16:creationId xmlns:a16="http://schemas.microsoft.com/office/drawing/2014/main" id="{969CDC08-BF9E-CB6D-A8E8-1BDBC71AFAD1}"/>
              </a:ext>
            </a:extLst>
          </p:cNvPr>
          <p:cNvCxnSpPr>
            <a:cxnSpLocks/>
          </p:cNvCxnSpPr>
          <p:nvPr/>
        </p:nvCxnSpPr>
        <p:spPr>
          <a:xfrm flipV="1">
            <a:off x="10734950" y="387216"/>
            <a:ext cx="0" cy="1771256"/>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7" name="连接符: 肘形 116">
            <a:extLst>
              <a:ext uri="{FF2B5EF4-FFF2-40B4-BE49-F238E27FC236}">
                <a16:creationId xmlns:a16="http://schemas.microsoft.com/office/drawing/2014/main" id="{E992733C-065D-EA82-BD12-E6FBF57686D8}"/>
              </a:ext>
            </a:extLst>
          </p:cNvPr>
          <p:cNvCxnSpPr>
            <a:cxnSpLocks/>
            <a:endCxn id="113" idx="0"/>
          </p:cNvCxnSpPr>
          <p:nvPr/>
        </p:nvCxnSpPr>
        <p:spPr>
          <a:xfrm>
            <a:off x="4114353" y="384309"/>
            <a:ext cx="10430643" cy="5775068"/>
          </a:xfrm>
          <a:prstGeom prst="bentConnector2">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8" name="直接箭头连接符 117">
            <a:extLst>
              <a:ext uri="{FF2B5EF4-FFF2-40B4-BE49-F238E27FC236}">
                <a16:creationId xmlns:a16="http://schemas.microsoft.com/office/drawing/2014/main" id="{28B660B6-AC9B-B597-879A-14611E13C374}"/>
              </a:ext>
            </a:extLst>
          </p:cNvPr>
          <p:cNvCxnSpPr>
            <a:cxnSpLocks/>
          </p:cNvCxnSpPr>
          <p:nvPr/>
        </p:nvCxnSpPr>
        <p:spPr>
          <a:xfrm flipV="1">
            <a:off x="4096064" y="5523941"/>
            <a:ext cx="0" cy="1213913"/>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9" name="直接箭头连接符 118">
            <a:extLst>
              <a:ext uri="{FF2B5EF4-FFF2-40B4-BE49-F238E27FC236}">
                <a16:creationId xmlns:a16="http://schemas.microsoft.com/office/drawing/2014/main" id="{6CDE3EDE-FAF2-CCAB-B4F2-BF27C3955FFC}"/>
              </a:ext>
            </a:extLst>
          </p:cNvPr>
          <p:cNvCxnSpPr>
            <a:cxnSpLocks/>
          </p:cNvCxnSpPr>
          <p:nvPr/>
        </p:nvCxnSpPr>
        <p:spPr>
          <a:xfrm flipV="1">
            <a:off x="7362600" y="5512106"/>
            <a:ext cx="0" cy="1225748"/>
          </a:xfrm>
          <a:prstGeom prst="straightConnector1">
            <a:avLst/>
          </a:prstGeom>
          <a:ln w="28575">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0" name="直接箭头连接符 119">
            <a:extLst>
              <a:ext uri="{FF2B5EF4-FFF2-40B4-BE49-F238E27FC236}">
                <a16:creationId xmlns:a16="http://schemas.microsoft.com/office/drawing/2014/main" id="{BED9854C-4E92-A9A4-A2A9-5FCAC0ACCC87}"/>
              </a:ext>
            </a:extLst>
          </p:cNvPr>
          <p:cNvCxnSpPr>
            <a:cxnSpLocks/>
          </p:cNvCxnSpPr>
          <p:nvPr/>
        </p:nvCxnSpPr>
        <p:spPr>
          <a:xfrm flipV="1">
            <a:off x="10706616" y="5523941"/>
            <a:ext cx="0" cy="1213913"/>
          </a:xfrm>
          <a:prstGeom prst="straightConnector1">
            <a:avLst/>
          </a:prstGeom>
          <a:ln w="28575">
            <a:prstDash val="sysDot"/>
            <a:tailEnd type="triangle"/>
          </a:ln>
        </p:spPr>
        <p:style>
          <a:lnRef idx="1">
            <a:schemeClr val="accent6"/>
          </a:lnRef>
          <a:fillRef idx="0">
            <a:schemeClr val="accent6"/>
          </a:fillRef>
          <a:effectRef idx="0">
            <a:schemeClr val="accent6"/>
          </a:effectRef>
          <a:fontRef idx="minor">
            <a:schemeClr val="tx1"/>
          </a:fontRef>
        </p:style>
      </p:cxnSp>
      <p:cxnSp>
        <p:nvCxnSpPr>
          <p:cNvPr id="121" name="直接连接符 120">
            <a:extLst>
              <a:ext uri="{FF2B5EF4-FFF2-40B4-BE49-F238E27FC236}">
                <a16:creationId xmlns:a16="http://schemas.microsoft.com/office/drawing/2014/main" id="{71373A98-865F-999F-FA9F-A324185E1656}"/>
              </a:ext>
            </a:extLst>
          </p:cNvPr>
          <p:cNvCxnSpPr>
            <a:cxnSpLocks/>
          </p:cNvCxnSpPr>
          <p:nvPr/>
        </p:nvCxnSpPr>
        <p:spPr>
          <a:xfrm>
            <a:off x="4096064" y="6737854"/>
            <a:ext cx="9234425" cy="0"/>
          </a:xfrm>
          <a:prstGeom prst="line">
            <a:avLst/>
          </a:prstGeom>
          <a:ln w="28575">
            <a:solidFill>
              <a:srgbClr val="92D050"/>
            </a:solidFill>
            <a:prstDash val="sysDot"/>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23" name="矩形 122">
            <a:extLst>
              <a:ext uri="{FF2B5EF4-FFF2-40B4-BE49-F238E27FC236}">
                <a16:creationId xmlns:a16="http://schemas.microsoft.com/office/drawing/2014/main" id="{69B353ED-4DB4-A2D1-A9E4-F6565785160B}"/>
              </a:ext>
            </a:extLst>
          </p:cNvPr>
          <p:cNvSpPr/>
          <p:nvPr/>
        </p:nvSpPr>
        <p:spPr>
          <a:xfrm>
            <a:off x="16081860" y="7187509"/>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cxnSp>
        <p:nvCxnSpPr>
          <p:cNvPr id="124" name="直接箭头连接符 123">
            <a:extLst>
              <a:ext uri="{FF2B5EF4-FFF2-40B4-BE49-F238E27FC236}">
                <a16:creationId xmlns:a16="http://schemas.microsoft.com/office/drawing/2014/main" id="{138808DF-72EA-CABE-8AB4-1BD22AA23979}"/>
              </a:ext>
            </a:extLst>
          </p:cNvPr>
          <p:cNvCxnSpPr>
            <a:cxnSpLocks/>
          </p:cNvCxnSpPr>
          <p:nvPr/>
        </p:nvCxnSpPr>
        <p:spPr>
          <a:xfrm flipV="1">
            <a:off x="5218072" y="1065673"/>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直接箭头连接符 124">
            <a:extLst>
              <a:ext uri="{FF2B5EF4-FFF2-40B4-BE49-F238E27FC236}">
                <a16:creationId xmlns:a16="http://schemas.microsoft.com/office/drawing/2014/main" id="{24868CA7-73BB-3C8A-BD98-A863E6E7BEDF}"/>
              </a:ext>
            </a:extLst>
          </p:cNvPr>
          <p:cNvCxnSpPr>
            <a:cxnSpLocks/>
          </p:cNvCxnSpPr>
          <p:nvPr/>
        </p:nvCxnSpPr>
        <p:spPr>
          <a:xfrm flipV="1">
            <a:off x="8439673" y="1077247"/>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直接箭头连接符 128">
            <a:extLst>
              <a:ext uri="{FF2B5EF4-FFF2-40B4-BE49-F238E27FC236}">
                <a16:creationId xmlns:a16="http://schemas.microsoft.com/office/drawing/2014/main" id="{1667B96D-6F12-0948-F6D6-413708C9FBB9}"/>
              </a:ext>
            </a:extLst>
          </p:cNvPr>
          <p:cNvCxnSpPr>
            <a:cxnSpLocks/>
          </p:cNvCxnSpPr>
          <p:nvPr/>
        </p:nvCxnSpPr>
        <p:spPr>
          <a:xfrm flipV="1">
            <a:off x="11862009" y="1065673"/>
            <a:ext cx="0" cy="1105677"/>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直接箭头连接符 130">
            <a:extLst>
              <a:ext uri="{FF2B5EF4-FFF2-40B4-BE49-F238E27FC236}">
                <a16:creationId xmlns:a16="http://schemas.microsoft.com/office/drawing/2014/main" id="{05A49733-6025-6ABF-CD3A-63A4F3F70952}"/>
              </a:ext>
            </a:extLst>
          </p:cNvPr>
          <p:cNvCxnSpPr>
            <a:cxnSpLocks/>
          </p:cNvCxnSpPr>
          <p:nvPr/>
        </p:nvCxnSpPr>
        <p:spPr>
          <a:xfrm flipV="1">
            <a:off x="5124969" y="5547265"/>
            <a:ext cx="0" cy="2128543"/>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458706CE-ACF1-C254-47C2-AC86695CCD5E}"/>
              </a:ext>
            </a:extLst>
          </p:cNvPr>
          <p:cNvCxnSpPr>
            <a:cxnSpLocks/>
          </p:cNvCxnSpPr>
          <p:nvPr/>
        </p:nvCxnSpPr>
        <p:spPr>
          <a:xfrm flipV="1">
            <a:off x="8398086" y="5529794"/>
            <a:ext cx="0" cy="2146014"/>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FCDF72CC-BFB1-C9BA-14D6-685CCCF133D2}"/>
              </a:ext>
            </a:extLst>
          </p:cNvPr>
          <p:cNvCxnSpPr>
            <a:cxnSpLocks/>
          </p:cNvCxnSpPr>
          <p:nvPr/>
        </p:nvCxnSpPr>
        <p:spPr>
          <a:xfrm flipH="1" flipV="1">
            <a:off x="11730269" y="5518220"/>
            <a:ext cx="0" cy="2157588"/>
          </a:xfrm>
          <a:prstGeom prst="straightConnector1">
            <a:avLst/>
          </a:prstGeom>
          <a:ln w="28575">
            <a:solidFill>
              <a:srgbClr val="7030A0"/>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直接箭头连接符 94">
            <a:extLst>
              <a:ext uri="{FF2B5EF4-FFF2-40B4-BE49-F238E27FC236}">
                <a16:creationId xmlns:a16="http://schemas.microsoft.com/office/drawing/2014/main" id="{FE7E01F9-19F9-0B00-AD9B-325C88D845FE}"/>
              </a:ext>
            </a:extLst>
          </p:cNvPr>
          <p:cNvCxnSpPr>
            <a:cxnSpLocks/>
          </p:cNvCxnSpPr>
          <p:nvPr/>
        </p:nvCxnSpPr>
        <p:spPr>
          <a:xfrm flipV="1">
            <a:off x="12956877" y="5534386"/>
            <a:ext cx="0" cy="669221"/>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13B64C8-CE49-A358-7164-6EE22295C3BD}"/>
              </a:ext>
            </a:extLst>
          </p:cNvPr>
          <p:cNvCxnSpPr>
            <a:stCxn id="89" idx="3"/>
          </p:cNvCxnSpPr>
          <p:nvPr/>
        </p:nvCxnSpPr>
        <p:spPr>
          <a:xfrm flipV="1">
            <a:off x="1902615" y="6191494"/>
            <a:ext cx="11054262"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7" name="连接符: 肘形 106">
            <a:extLst>
              <a:ext uri="{FF2B5EF4-FFF2-40B4-BE49-F238E27FC236}">
                <a16:creationId xmlns:a16="http://schemas.microsoft.com/office/drawing/2014/main" id="{8ABE0AA3-E013-84D1-D99B-19E3F432DA20}"/>
              </a:ext>
            </a:extLst>
          </p:cNvPr>
          <p:cNvCxnSpPr>
            <a:cxnSpLocks/>
            <a:endCxn id="123" idx="0"/>
          </p:cNvCxnSpPr>
          <p:nvPr/>
        </p:nvCxnSpPr>
        <p:spPr>
          <a:xfrm>
            <a:off x="5230522" y="1075088"/>
            <a:ext cx="11767299" cy="6112421"/>
          </a:xfrm>
          <a:prstGeom prst="bentConnector2">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9261492C-69BB-8D33-8F3F-72F59C8C3447}"/>
              </a:ext>
            </a:extLst>
          </p:cNvPr>
          <p:cNvCxnSpPr>
            <a:cxnSpLocks/>
            <a:stCxn id="123" idx="1"/>
          </p:cNvCxnSpPr>
          <p:nvPr/>
        </p:nvCxnSpPr>
        <p:spPr>
          <a:xfrm flipH="1" flipV="1">
            <a:off x="5124969" y="7637172"/>
            <a:ext cx="10956891" cy="6964"/>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918011124"/>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0" name=""/>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1117751980"/>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0" name=""/>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8444289" y="-27492"/>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12850036" y="88883"/>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8562415" y="4055494"/>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12955296" y="4152651"/>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4062504" y="112842"/>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4180631" y="4211022"/>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4079645" y="865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8296097" y="9253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12796125" y="91520"/>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4076139" y="430375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8313306"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12812234" y="425648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4079645" y="3646305"/>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8457245" y="3618766"/>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12840592" y="3631320"/>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4079645" y="7565046"/>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8457245" y="7537507"/>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12840592" y="7550061"/>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背景图案&#10;&#10;描述已自动生成">
            <a:extLst>
              <a:ext uri="{FF2B5EF4-FFF2-40B4-BE49-F238E27FC236}">
                <a16:creationId xmlns:a16="http://schemas.microsoft.com/office/drawing/2014/main" id="{614C0E1B-D403-CB1D-A9DB-C7B5B3EA2BC2}"/>
              </a:ext>
            </a:extLst>
          </p:cNvPr>
          <p:cNvPicPr>
            <a:picLocks noChangeAspect="1"/>
          </p:cNvPicPr>
          <p:nvPr/>
        </p:nvPicPr>
        <p:blipFill>
          <a:blip r:embed="rId3"/>
          <a:srcRect b="5754"/>
          <a:stretch/>
        </p:blipFill>
        <p:spPr>
          <a:xfrm>
            <a:off x="314963" y="130149"/>
            <a:ext cx="5836523" cy="4400550"/>
          </a:xfrm>
          <a:prstGeom prst="rect">
            <a:avLst/>
          </a:prstGeom>
        </p:spPr>
      </p:pic>
      <p:pic>
        <p:nvPicPr>
          <p:cNvPr id="6" name="Picture 1">
            <a:extLst>
              <a:ext uri="{FF2B5EF4-FFF2-40B4-BE49-F238E27FC236}">
                <a16:creationId xmlns:a16="http://schemas.microsoft.com/office/drawing/2014/main" id="{49A09644-7F6D-E8C0-F713-A1D3A178F294}"/>
              </a:ext>
            </a:extLst>
          </p:cNvPr>
          <p:cNvPicPr>
            <a:picLocks noChangeAspect="1"/>
          </p:cNvPicPr>
          <p:nvPr/>
        </p:nvPicPr>
        <p:blipFill>
          <a:blip r:embed="rId4" cstate="print"/>
          <a:srcRect/>
          <a:stretch>
            <a:fillRect/>
          </a:stretch>
        </p:blipFill>
        <p:spPr bwMode="auto">
          <a:xfrm>
            <a:off x="6576101" y="56327"/>
            <a:ext cx="6089944" cy="4569866"/>
          </a:xfrm>
          <a:prstGeom prst="rect">
            <a:avLst/>
          </a:prstGeom>
          <a:noFill/>
          <a:ln w="9525">
            <a:noFill/>
            <a:miter lim="800000"/>
            <a:headEnd/>
            <a:tailEnd/>
          </a:ln>
        </p:spPr>
      </p:pic>
      <p:pic>
        <p:nvPicPr>
          <p:cNvPr id="10" name="Picture 1">
            <a:extLst>
              <a:ext uri="{FF2B5EF4-FFF2-40B4-BE49-F238E27FC236}">
                <a16:creationId xmlns:a16="http://schemas.microsoft.com/office/drawing/2014/main" id="{DEF10C3D-5BFF-2F56-D7BA-99F058D23E46}"/>
              </a:ext>
            </a:extLst>
          </p:cNvPr>
          <p:cNvPicPr>
            <a:picLocks noChangeAspect="1"/>
          </p:cNvPicPr>
          <p:nvPr/>
        </p:nvPicPr>
        <p:blipFill>
          <a:blip r:embed="rId5" cstate="print"/>
          <a:srcRect t="9928" b="11002"/>
          <a:stretch/>
        </p:blipFill>
        <p:spPr bwMode="auto">
          <a:xfrm>
            <a:off x="12669194" y="94457"/>
            <a:ext cx="6207795" cy="4436241"/>
          </a:xfrm>
          <a:prstGeom prst="rect">
            <a:avLst/>
          </a:prstGeom>
          <a:noFill/>
          <a:ln w="9525">
            <a:noFill/>
            <a:miter lim="800000"/>
            <a:headEnd/>
            <a:tailEnd/>
          </a:ln>
        </p:spPr>
      </p:pic>
      <p:pic>
        <p:nvPicPr>
          <p:cNvPr id="12" name="Picture 1">
            <a:extLst>
              <a:ext uri="{FF2B5EF4-FFF2-40B4-BE49-F238E27FC236}">
                <a16:creationId xmlns:a16="http://schemas.microsoft.com/office/drawing/2014/main" id="{013E99D9-30C4-538F-0066-67BF6479C256}"/>
              </a:ext>
            </a:extLst>
          </p:cNvPr>
          <p:cNvPicPr>
            <a:picLocks noChangeAspect="1"/>
          </p:cNvPicPr>
          <p:nvPr/>
        </p:nvPicPr>
        <p:blipFill>
          <a:blip r:embed="rId6" cstate="print"/>
          <a:srcRect t="9927" b="11002"/>
          <a:stretch/>
        </p:blipFill>
        <p:spPr bwMode="auto">
          <a:xfrm>
            <a:off x="19036898" y="94457"/>
            <a:ext cx="6207795" cy="4436241"/>
          </a:xfrm>
          <a:prstGeom prst="rect">
            <a:avLst/>
          </a:prstGeom>
          <a:noFill/>
          <a:ln w="9525">
            <a:noFill/>
            <a:miter lim="800000"/>
            <a:headEnd/>
            <a:tailEnd/>
          </a:ln>
        </p:spPr>
      </p:pic>
      <p:pic>
        <p:nvPicPr>
          <p:cNvPr id="16" name="图片 15">
            <a:extLst>
              <a:ext uri="{FF2B5EF4-FFF2-40B4-BE49-F238E27FC236}">
                <a16:creationId xmlns:a16="http://schemas.microsoft.com/office/drawing/2014/main" id="{07CD8D2D-0AF3-488E-D852-FA02BE39944F}"/>
              </a:ext>
            </a:extLst>
          </p:cNvPr>
          <p:cNvPicPr>
            <a:picLocks noChangeAspect="1"/>
          </p:cNvPicPr>
          <p:nvPr/>
        </p:nvPicPr>
        <p:blipFill>
          <a:blip r:embed="rId7"/>
          <a:stretch>
            <a:fillRect/>
          </a:stretch>
        </p:blipFill>
        <p:spPr>
          <a:xfrm>
            <a:off x="8827280" y="130149"/>
            <a:ext cx="3737781" cy="2440369"/>
          </a:xfrm>
          <a:prstGeom prst="rect">
            <a:avLst/>
          </a:prstGeom>
        </p:spPr>
      </p:pic>
      <p:grpSp>
        <p:nvGrpSpPr>
          <p:cNvPr id="39" name="组合 38">
            <a:extLst>
              <a:ext uri="{FF2B5EF4-FFF2-40B4-BE49-F238E27FC236}">
                <a16:creationId xmlns:a16="http://schemas.microsoft.com/office/drawing/2014/main" id="{2D8D3735-6F56-FA7B-E7D6-C5B984B14421}"/>
              </a:ext>
            </a:extLst>
          </p:cNvPr>
          <p:cNvGrpSpPr/>
          <p:nvPr/>
        </p:nvGrpSpPr>
        <p:grpSpPr>
          <a:xfrm>
            <a:off x="4833921" y="3648429"/>
            <a:ext cx="1483320" cy="588309"/>
            <a:chOff x="5829300" y="3744912"/>
            <a:chExt cx="1483320" cy="588309"/>
          </a:xfrm>
        </p:grpSpPr>
        <p:cxnSp>
          <p:nvCxnSpPr>
            <p:cNvPr id="37" name="直接连接符 36">
              <a:extLst>
                <a:ext uri="{FF2B5EF4-FFF2-40B4-BE49-F238E27FC236}">
                  <a16:creationId xmlns:a16="http://schemas.microsoft.com/office/drawing/2014/main" id="{683F1771-1333-10CA-53F7-057A1106C086}"/>
                </a:ext>
              </a:extLst>
            </p:cNvPr>
            <p:cNvCxnSpPr/>
            <p:nvPr/>
          </p:nvCxnSpPr>
          <p:spPr>
            <a:xfrm>
              <a:off x="6281436" y="4333221"/>
              <a:ext cx="17481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34F366BF-1C3E-7548-DDB9-A0C05460F554}"/>
                </a:ext>
              </a:extLst>
            </p:cNvPr>
            <p:cNvSpPr txBox="1"/>
            <p:nvPr/>
          </p:nvSpPr>
          <p:spPr>
            <a:xfrm>
              <a:off x="5829300" y="3744912"/>
              <a:ext cx="1483320" cy="477054"/>
            </a:xfrm>
            <a:prstGeom prst="rect">
              <a:avLst/>
            </a:prstGeom>
            <a:noFill/>
          </p:spPr>
          <p:txBody>
            <a:bodyPr wrap="square" rtlCol="0">
              <a:spAutoFit/>
            </a:bodyPr>
            <a:lstStyle/>
            <a:p>
              <a:r>
                <a:rPr lang="en-US" sz="2500" dirty="0">
                  <a:solidFill>
                    <a:schemeClr val="bg1"/>
                  </a:solidFill>
                  <a:latin typeface="Arial" panose="020B0604020202020204" pitchFamily="34" charset="0"/>
                  <a:cs typeface="Arial" panose="020B0604020202020204" pitchFamily="34" charset="0"/>
                </a:rPr>
                <a:t>10 </a:t>
              </a:r>
              <a:r>
                <a:rPr lang="en-US" altLang="zh-CN" sz="2500" dirty="0">
                  <a:solidFill>
                    <a:schemeClr val="bg1"/>
                  </a:solidFill>
                  <a:latin typeface="Arial" panose="020B0604020202020204" pitchFamily="34" charset="0"/>
                  <a:cs typeface="Arial" panose="020B0604020202020204" pitchFamily="34" charset="0"/>
                </a:rPr>
                <a:t>μm</a:t>
              </a:r>
              <a:endParaRPr lang="en-US" sz="2500" dirty="0">
                <a:solidFill>
                  <a:schemeClr val="bg1"/>
                </a:solidFill>
                <a:latin typeface="Arial" panose="020B0604020202020204" pitchFamily="34" charset="0"/>
                <a:cs typeface="Arial" panose="020B0604020202020204" pitchFamily="34" charset="0"/>
              </a:endParaRPr>
            </a:p>
          </p:txBody>
        </p:sp>
      </p:grpSp>
      <p:sp>
        <p:nvSpPr>
          <p:cNvPr id="40" name="文本框 39">
            <a:extLst>
              <a:ext uri="{FF2B5EF4-FFF2-40B4-BE49-F238E27FC236}">
                <a16:creationId xmlns:a16="http://schemas.microsoft.com/office/drawing/2014/main" id="{5FB5839B-FCF8-3016-8BBC-2101664A7768}"/>
              </a:ext>
            </a:extLst>
          </p:cNvPr>
          <p:cNvSpPr txBox="1"/>
          <p:nvPr/>
        </p:nvSpPr>
        <p:spPr>
          <a:xfrm>
            <a:off x="3091741" y="409929"/>
            <a:ext cx="1483320"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AEL</a:t>
            </a:r>
          </a:p>
        </p:txBody>
      </p:sp>
      <p:sp>
        <p:nvSpPr>
          <p:cNvPr id="41" name="文本框 40">
            <a:extLst>
              <a:ext uri="{FF2B5EF4-FFF2-40B4-BE49-F238E27FC236}">
                <a16:creationId xmlns:a16="http://schemas.microsoft.com/office/drawing/2014/main" id="{E73CBB41-1D80-5BBF-E563-A0E2B64983BA}"/>
              </a:ext>
            </a:extLst>
          </p:cNvPr>
          <p:cNvSpPr txBox="1"/>
          <p:nvPr/>
        </p:nvSpPr>
        <p:spPr>
          <a:xfrm>
            <a:off x="3138294" y="3648429"/>
            <a:ext cx="1483320"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CEL</a:t>
            </a:r>
          </a:p>
        </p:txBody>
      </p:sp>
      <p:grpSp>
        <p:nvGrpSpPr>
          <p:cNvPr id="42" name="组合 41">
            <a:extLst>
              <a:ext uri="{FF2B5EF4-FFF2-40B4-BE49-F238E27FC236}">
                <a16:creationId xmlns:a16="http://schemas.microsoft.com/office/drawing/2014/main" id="{3DD2B487-4B8A-E923-BC74-D730C4C39D6F}"/>
              </a:ext>
            </a:extLst>
          </p:cNvPr>
          <p:cNvGrpSpPr/>
          <p:nvPr/>
        </p:nvGrpSpPr>
        <p:grpSpPr>
          <a:xfrm>
            <a:off x="16853719" y="3454391"/>
            <a:ext cx="1920043" cy="588306"/>
            <a:chOff x="3765439" y="2931471"/>
            <a:chExt cx="1128638" cy="399774"/>
          </a:xfrm>
        </p:grpSpPr>
        <p:cxnSp>
          <p:nvCxnSpPr>
            <p:cNvPr id="43" name="直接连接符 42">
              <a:extLst>
                <a:ext uri="{FF2B5EF4-FFF2-40B4-BE49-F238E27FC236}">
                  <a16:creationId xmlns:a16="http://schemas.microsoft.com/office/drawing/2014/main" id="{6A170C0F-D78F-ABE5-8628-98DAAAE6FFEF}"/>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97E36D12-580B-F891-310D-C956E35CFA48}"/>
                </a:ext>
              </a:extLst>
            </p:cNvPr>
            <p:cNvSpPr txBox="1"/>
            <p:nvPr/>
          </p:nvSpPr>
          <p:spPr>
            <a:xfrm>
              <a:off x="3856427" y="2931471"/>
              <a:ext cx="1037650" cy="324174"/>
            </a:xfrm>
            <a:prstGeom prst="rect">
              <a:avLst/>
            </a:prstGeom>
            <a:noFill/>
          </p:spPr>
          <p:txBody>
            <a:bodyPr wrap="square" rtlCol="0">
              <a:spAutoFit/>
            </a:bodyPr>
            <a:lstStyle/>
            <a:p>
              <a:r>
                <a:rPr lang="en-US" sz="2500" b="1" dirty="0">
                  <a:solidFill>
                    <a:schemeClr val="bg1"/>
                  </a:solidFill>
                  <a:latin typeface="Arial" panose="020B0604020202020204" pitchFamily="34" charset="0"/>
                  <a:cs typeface="Arial" panose="020B0604020202020204" pitchFamily="34" charset="0"/>
                </a:rPr>
                <a:t>100 </a:t>
              </a:r>
              <a:r>
                <a:rPr lang="en-US" altLang="zh-CN" sz="2500" b="1" dirty="0">
                  <a:solidFill>
                    <a:schemeClr val="bg1"/>
                  </a:solidFill>
                  <a:latin typeface="Arial" panose="020B0604020202020204" pitchFamily="34" charset="0"/>
                  <a:cs typeface="Arial" panose="020B0604020202020204" pitchFamily="34" charset="0"/>
                </a:rPr>
                <a:t>μm</a:t>
              </a:r>
              <a:endParaRPr lang="en-US" sz="2500" b="1" dirty="0">
                <a:solidFill>
                  <a:schemeClr val="bg1"/>
                </a:solidFill>
                <a:latin typeface="Arial" panose="020B0604020202020204" pitchFamily="34" charset="0"/>
                <a:cs typeface="Arial" panose="020B0604020202020204" pitchFamily="34" charset="0"/>
              </a:endParaRPr>
            </a:p>
          </p:txBody>
        </p:sp>
      </p:grpSp>
      <p:grpSp>
        <p:nvGrpSpPr>
          <p:cNvPr id="45" name="组合 44">
            <a:extLst>
              <a:ext uri="{FF2B5EF4-FFF2-40B4-BE49-F238E27FC236}">
                <a16:creationId xmlns:a16="http://schemas.microsoft.com/office/drawing/2014/main" id="{327612FF-E3BE-5455-D699-FF70E1ECAD0C}"/>
              </a:ext>
            </a:extLst>
          </p:cNvPr>
          <p:cNvGrpSpPr/>
          <p:nvPr/>
        </p:nvGrpSpPr>
        <p:grpSpPr>
          <a:xfrm>
            <a:off x="23114011" y="3454391"/>
            <a:ext cx="1925289" cy="588306"/>
            <a:chOff x="3765439" y="2931471"/>
            <a:chExt cx="1131722" cy="399774"/>
          </a:xfrm>
        </p:grpSpPr>
        <p:cxnSp>
          <p:nvCxnSpPr>
            <p:cNvPr id="46" name="直接连接符 45">
              <a:extLst>
                <a:ext uri="{FF2B5EF4-FFF2-40B4-BE49-F238E27FC236}">
                  <a16:creationId xmlns:a16="http://schemas.microsoft.com/office/drawing/2014/main" id="{978FBD28-FD29-2935-260C-589AA2A5F8BC}"/>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869C06BD-F309-A5D2-679F-D7C29A2AC5F0}"/>
                </a:ext>
              </a:extLst>
            </p:cNvPr>
            <p:cNvSpPr txBox="1"/>
            <p:nvPr/>
          </p:nvSpPr>
          <p:spPr>
            <a:xfrm>
              <a:off x="3859511" y="2931471"/>
              <a:ext cx="1037650" cy="324174"/>
            </a:xfrm>
            <a:prstGeom prst="rect">
              <a:avLst/>
            </a:prstGeom>
            <a:noFill/>
          </p:spPr>
          <p:txBody>
            <a:bodyPr wrap="square" rtlCol="0">
              <a:spAutoFit/>
            </a:bodyPr>
            <a:lstStyle/>
            <a:p>
              <a:r>
                <a:rPr lang="en-US" sz="2500" b="1" dirty="0">
                  <a:solidFill>
                    <a:schemeClr val="bg1"/>
                  </a:solidFill>
                  <a:latin typeface="Arial" panose="020B0604020202020204" pitchFamily="34" charset="0"/>
                  <a:cs typeface="Arial" panose="020B0604020202020204" pitchFamily="34" charset="0"/>
                </a:rPr>
                <a:t>100 </a:t>
              </a:r>
              <a:r>
                <a:rPr lang="en-US" altLang="zh-CN" sz="2500" b="1" dirty="0">
                  <a:solidFill>
                    <a:schemeClr val="bg1"/>
                  </a:solidFill>
                  <a:latin typeface="Arial" panose="020B0604020202020204" pitchFamily="34" charset="0"/>
                  <a:cs typeface="Arial" panose="020B0604020202020204" pitchFamily="34" charset="0"/>
                </a:rPr>
                <a:t>μm</a:t>
              </a:r>
              <a:endParaRPr lang="en-US" sz="2500" b="1" dirty="0">
                <a:solidFill>
                  <a:schemeClr val="bg1"/>
                </a:solidFill>
                <a:latin typeface="Arial" panose="020B0604020202020204" pitchFamily="34" charset="0"/>
                <a:cs typeface="Arial" panose="020B0604020202020204" pitchFamily="34" charset="0"/>
              </a:endParaRPr>
            </a:p>
          </p:txBody>
        </p:sp>
      </p:grpSp>
      <p:sp>
        <p:nvSpPr>
          <p:cNvPr id="48" name="文本框 47">
            <a:extLst>
              <a:ext uri="{FF2B5EF4-FFF2-40B4-BE49-F238E27FC236}">
                <a16:creationId xmlns:a16="http://schemas.microsoft.com/office/drawing/2014/main" id="{FD942349-E934-EDDD-4C8B-DCA0CBF647B7}"/>
              </a:ext>
            </a:extLst>
          </p:cNvPr>
          <p:cNvSpPr txBox="1"/>
          <p:nvPr/>
        </p:nvSpPr>
        <p:spPr>
          <a:xfrm>
            <a:off x="17841585" y="356641"/>
            <a:ext cx="995379"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Mg</a:t>
            </a:r>
          </a:p>
        </p:txBody>
      </p:sp>
      <p:sp>
        <p:nvSpPr>
          <p:cNvPr id="49" name="文本框 48">
            <a:extLst>
              <a:ext uri="{FF2B5EF4-FFF2-40B4-BE49-F238E27FC236}">
                <a16:creationId xmlns:a16="http://schemas.microsoft.com/office/drawing/2014/main" id="{D8765CD9-73E9-D408-6821-9DF7E93971AB}"/>
              </a:ext>
            </a:extLst>
          </p:cNvPr>
          <p:cNvSpPr txBox="1"/>
          <p:nvPr/>
        </p:nvSpPr>
        <p:spPr>
          <a:xfrm>
            <a:off x="24190389" y="356641"/>
            <a:ext cx="995379" cy="553998"/>
          </a:xfrm>
          <a:prstGeom prst="rect">
            <a:avLst/>
          </a:prstGeom>
          <a:noFill/>
        </p:spPr>
        <p:txBody>
          <a:bodyPr wrap="square" rtlCol="0">
            <a:spAutoFit/>
          </a:bodyPr>
          <a:lstStyle/>
          <a:p>
            <a:r>
              <a:rPr lang="en-US" sz="3000" dirty="0">
                <a:solidFill>
                  <a:schemeClr val="bg1"/>
                </a:solidFill>
                <a:latin typeface="Arial" panose="020B0604020202020204" pitchFamily="34" charset="0"/>
                <a:cs typeface="Arial" panose="020B0604020202020204" pitchFamily="34" charset="0"/>
              </a:rPr>
              <a:t>Ca</a:t>
            </a:r>
          </a:p>
        </p:txBody>
      </p:sp>
      <p:sp>
        <p:nvSpPr>
          <p:cNvPr id="55" name="文本框 54">
            <a:extLst>
              <a:ext uri="{FF2B5EF4-FFF2-40B4-BE49-F238E27FC236}">
                <a16:creationId xmlns:a16="http://schemas.microsoft.com/office/drawing/2014/main" id="{2330C7A1-BEE3-DC2F-5168-02050E59BB87}"/>
              </a:ext>
            </a:extLst>
          </p:cNvPr>
          <p:cNvSpPr txBox="1"/>
          <p:nvPr/>
        </p:nvSpPr>
        <p:spPr>
          <a:xfrm>
            <a:off x="314963" y="132930"/>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a1</a:t>
            </a:r>
            <a:endParaRPr lang="zh-CN" altLang="en-US" sz="3000" dirty="0">
              <a:latin typeface="Arial" panose="020B0604020202020204" pitchFamily="34" charset="0"/>
              <a:cs typeface="Arial" panose="020B0604020202020204" pitchFamily="34" charset="0"/>
            </a:endParaRPr>
          </a:p>
        </p:txBody>
      </p:sp>
      <p:sp>
        <p:nvSpPr>
          <p:cNvPr id="56" name="文本框 55">
            <a:extLst>
              <a:ext uri="{FF2B5EF4-FFF2-40B4-BE49-F238E27FC236}">
                <a16:creationId xmlns:a16="http://schemas.microsoft.com/office/drawing/2014/main" id="{20633D60-C10F-8D00-A7D5-562A00DEBDCB}"/>
              </a:ext>
            </a:extLst>
          </p:cNvPr>
          <p:cNvSpPr txBox="1"/>
          <p:nvPr/>
        </p:nvSpPr>
        <p:spPr>
          <a:xfrm>
            <a:off x="6604781" y="94458"/>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a2</a:t>
            </a:r>
            <a:endParaRPr lang="zh-CN" altLang="en-US" sz="3000" dirty="0">
              <a:latin typeface="Arial" panose="020B0604020202020204" pitchFamily="34" charset="0"/>
              <a:cs typeface="Arial" panose="020B0604020202020204" pitchFamily="34" charset="0"/>
            </a:endParaRPr>
          </a:p>
        </p:txBody>
      </p:sp>
      <p:sp>
        <p:nvSpPr>
          <p:cNvPr id="57" name="文本框 56">
            <a:extLst>
              <a:ext uri="{FF2B5EF4-FFF2-40B4-BE49-F238E27FC236}">
                <a16:creationId xmlns:a16="http://schemas.microsoft.com/office/drawing/2014/main" id="{185B4B4B-F00F-C411-44C0-C627E1F88A19}"/>
              </a:ext>
            </a:extLst>
          </p:cNvPr>
          <p:cNvSpPr txBox="1"/>
          <p:nvPr/>
        </p:nvSpPr>
        <p:spPr>
          <a:xfrm>
            <a:off x="12791116" y="79642"/>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a3</a:t>
            </a:r>
            <a:endParaRPr lang="zh-CN" altLang="en-US" sz="3000" dirty="0">
              <a:latin typeface="Arial" panose="020B0604020202020204" pitchFamily="34" charset="0"/>
              <a:cs typeface="Arial" panose="020B0604020202020204" pitchFamily="34" charset="0"/>
            </a:endParaRPr>
          </a:p>
        </p:txBody>
      </p:sp>
      <p:sp>
        <p:nvSpPr>
          <p:cNvPr id="58" name="文本框 57">
            <a:extLst>
              <a:ext uri="{FF2B5EF4-FFF2-40B4-BE49-F238E27FC236}">
                <a16:creationId xmlns:a16="http://schemas.microsoft.com/office/drawing/2014/main" id="{6CD12463-E3D9-36E4-4812-23D6DCA1C2BB}"/>
              </a:ext>
            </a:extLst>
          </p:cNvPr>
          <p:cNvSpPr txBox="1"/>
          <p:nvPr/>
        </p:nvSpPr>
        <p:spPr>
          <a:xfrm>
            <a:off x="19185619" y="94457"/>
            <a:ext cx="747058" cy="553998"/>
          </a:xfrm>
          <a:prstGeom prst="rect">
            <a:avLst/>
          </a:prstGeom>
          <a:solidFill>
            <a:schemeClr val="bg1"/>
          </a:solidFill>
        </p:spPr>
        <p:txBody>
          <a:bodyPr wrap="square" rtlCol="0">
            <a:spAutoFit/>
          </a:bodyPr>
          <a:lstStyle/>
          <a:p>
            <a:r>
              <a:rPr lang="en-US" altLang="zh-CN" sz="3000" dirty="0">
                <a:latin typeface="Arial" panose="020B0604020202020204" pitchFamily="34" charset="0"/>
                <a:cs typeface="Arial" panose="020B0604020202020204" pitchFamily="34" charset="0"/>
              </a:rPr>
              <a:t>a4</a:t>
            </a:r>
          </a:p>
        </p:txBody>
      </p:sp>
    </p:spTree>
    <p:extLst>
      <p:ext uri="{BB962C8B-B14F-4D97-AF65-F5344CB8AC3E}">
        <p14:creationId xmlns:p14="http://schemas.microsoft.com/office/powerpoint/2010/main" val="165514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909610"/>
            <a:ext cx="1855471" cy="14403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59700" y="3018905"/>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382082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30090" y="3458090"/>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8417793" y="198901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458150" y="2064594"/>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40518" y="1812242"/>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08694" y="3181211"/>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728664" y="2788029"/>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637861" y="2274127"/>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30228" y="319278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31542" y="-1042430"/>
            <a:ext cx="3299347"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endParaRPr lang="zh-CN" altLang="en-US" sz="2200"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18584" y="3017776"/>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896630"/>
            <a:ext cx="1697953" cy="142515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82091" y="280847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450039" y="3820828"/>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solidFill>
                <a:srgbClr val="FF0000"/>
              </a:solidFill>
              <a:latin typeface="Arial" panose="020B0604020202020204" pitchFamily="34" charset="0"/>
              <a:cs typeface="Arial" panose="020B0604020202020204" pitchFamily="34" charset="0"/>
            </a:endParaRP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9610" cy="3050928"/>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930986188"/>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6865227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939732460"/>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2113870128"/>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309009"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864243" y="926200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3466644" y="45014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480107" y="9302254"/>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1952487031"/>
              </p:ext>
            </p:extLst>
          </p:nvPr>
        </p:nvGraphicFramePr>
        <p:xfrm>
          <a:off x="8651206" y="9538999"/>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651206" y="9538999"/>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836555342"/>
              </p:ext>
            </p:extLst>
          </p:nvPr>
        </p:nvGraphicFramePr>
        <p:xfrm>
          <a:off x="7935990"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935990"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2392378189"/>
              </p:ext>
            </p:extLst>
          </p:nvPr>
        </p:nvGraphicFramePr>
        <p:xfrm>
          <a:off x="3466644" y="4732228"/>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3466644" y="4732228"/>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948837872"/>
              </p:ext>
            </p:extLst>
          </p:nvPr>
        </p:nvGraphicFramePr>
        <p:xfrm>
          <a:off x="2107808" y="9452613"/>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2107808" y="9452613"/>
                        <a:ext cx="6096610" cy="4570025"/>
                      </a:xfrm>
                      <a:prstGeom prst="rect">
                        <a:avLst/>
                      </a:prstGeom>
                    </p:spPr>
                  </p:pic>
                </p:oleObj>
              </mc:Fallback>
            </mc:AlternateContent>
          </a:graphicData>
        </a:graphic>
      </p:graphicFrame>
    </p:spTree>
    <p:extLst>
      <p:ext uri="{BB962C8B-B14F-4D97-AF65-F5344CB8AC3E}">
        <p14:creationId xmlns:p14="http://schemas.microsoft.com/office/powerpoint/2010/main" val="56917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063023178"/>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21370354"/>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6774058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199627480"/>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2405012405"/>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3350281315"/>
              </p:ext>
            </p:extLst>
          </p:nvPr>
        </p:nvGraphicFramePr>
        <p:xfrm>
          <a:off x="2141220" y="5119469"/>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19469"/>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952565527"/>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499661606"/>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405609242"/>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70306703"/>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818864758"/>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024EA843-A38A-4B0F-8B0D-B25A5D41AEDE}">
  <ds:schemaRefs>
    <ds:schemaRef ds:uri="http://purl.org/dc/terms/"/>
    <ds:schemaRef ds:uri="http://purl.org/dc/dcmitype/"/>
    <ds:schemaRef ds:uri="http://schemas.microsoft.com/office/2006/documentManagement/types"/>
    <ds:schemaRef ds:uri="http://schemas.microsoft.com/office/infopath/2007/PartnerControls"/>
    <ds:schemaRef ds:uri="http://www.w3.org/XML/1998/namespace"/>
    <ds:schemaRef ds:uri="http://purl.org/dc/elements/1.1/"/>
    <ds:schemaRef ds:uri="http://schemas.microsoft.com/office/2006/metadata/properties"/>
    <ds:schemaRef ds:uri="http://schemas.openxmlformats.org/package/2006/metadata/core-properties"/>
    <ds:schemaRef ds:uri="504b3997-0012-4476-b23f-9670be081898"/>
    <ds:schemaRef ds:uri="dcc1b037-3225-4fae-be35-69434cce0f04"/>
  </ds:schemaRefs>
</ds:datastoreItem>
</file>

<file path=customXml/itemProps3.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5013</TotalTime>
  <Words>1670</Words>
  <Application>Microsoft Office PowerPoint</Application>
  <PresentationFormat>自定义</PresentationFormat>
  <Paragraphs>296</Paragraphs>
  <Slides>13</Slides>
  <Notes>13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13</vt:i4>
      </vt:variant>
    </vt:vector>
  </HeadingPairs>
  <TitlesOfParts>
    <vt:vector size="22" baseType="lpstr">
      <vt:lpstr>等线</vt:lpstr>
      <vt:lpstr>等线 Light</vt:lpstr>
      <vt:lpstr>Arial</vt:lpstr>
      <vt:lpstr>Calibri</vt:lpstr>
      <vt:lpstr>Calibri Light</vt:lpstr>
      <vt:lpstr>Times New Roman</vt:lpstr>
      <vt:lpstr>Office 2013 - 2022 主题</vt:lpstr>
      <vt:lpstr>Origin Project</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6</cp:revision>
  <dcterms:created xsi:type="dcterms:W3CDTF">2023-10-25T07:45:23Z</dcterms:created>
  <dcterms:modified xsi:type="dcterms:W3CDTF">2025-01-07T09:02:34Z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